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334" r:id="rId2"/>
    <p:sldId id="335" r:id="rId3"/>
    <p:sldId id="336" r:id="rId4"/>
    <p:sldId id="337" r:id="rId5"/>
    <p:sldId id="338" r:id="rId6"/>
    <p:sldId id="339" r:id="rId7"/>
    <p:sldId id="340" r:id="rId8"/>
    <p:sldId id="341" r:id="rId9"/>
    <p:sldId id="342" r:id="rId10"/>
    <p:sldId id="343" r:id="rId11"/>
    <p:sldId id="344" r:id="rId12"/>
    <p:sldId id="345" r:id="rId13"/>
    <p:sldId id="346" r:id="rId14"/>
    <p:sldId id="347" r:id="rId15"/>
    <p:sldId id="348" r:id="rId16"/>
    <p:sldId id="349" r:id="rId17"/>
    <p:sldId id="350" r:id="rId18"/>
    <p:sldId id="351" r:id="rId19"/>
    <p:sldId id="352" r:id="rId20"/>
    <p:sldId id="353" r:id="rId21"/>
    <p:sldId id="354" r:id="rId22"/>
    <p:sldId id="355" r:id="rId23"/>
    <p:sldId id="356" r:id="rId24"/>
  </p:sldIdLst>
  <p:sldSz cx="10693400" cy="7562850"/>
  <p:notesSz cx="10693400" cy="7562850"/>
  <p:embeddedFontLst>
    <p:embeddedFont>
      <p:font typeface="Franklin Gothic Medium Cond" panose="020B0606030402020204" pitchFamily="34" charset="0"/>
      <p:regular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356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chemeClr val="tx1"/>
                </a:solidFill>
                <a:latin typeface="Franklin Gothic Medium Cond"/>
                <a:cs typeface="Franklin Gothic Medium Cond"/>
              </a:defRPr>
            </a:lvl1pPr>
          </a:lstStyle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chemeClr val="tx1"/>
                </a:solidFill>
                <a:latin typeface="Franklin Gothic Medium Cond"/>
                <a:cs typeface="Franklin Gothic Medium Cond"/>
              </a:defRPr>
            </a:lvl1pPr>
          </a:lstStyle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chemeClr val="tx1"/>
                </a:solidFill>
                <a:latin typeface="Franklin Gothic Medium Cond"/>
                <a:cs typeface="Franklin Gothic Medium Cond"/>
              </a:defRPr>
            </a:lvl1pPr>
          </a:lstStyle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chemeClr val="tx1"/>
                </a:solidFill>
                <a:latin typeface="Franklin Gothic Medium Cond"/>
                <a:cs typeface="Franklin Gothic Medium Cond"/>
              </a:defRPr>
            </a:lvl1pPr>
          </a:lstStyle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chemeClr val="tx1"/>
                </a:solidFill>
                <a:latin typeface="Franklin Gothic Medium Cond"/>
                <a:cs typeface="Franklin Gothic Medium Cond"/>
              </a:defRPr>
            </a:lvl1pPr>
          </a:lstStyle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75074" y="457200"/>
            <a:ext cx="1769451" cy="43827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94892" y="577342"/>
            <a:ext cx="9103614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13305" y="1308481"/>
            <a:ext cx="7066788" cy="20154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706627" y="6812505"/>
            <a:ext cx="4369435" cy="184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1" i="0">
                <a:solidFill>
                  <a:schemeClr val="tx1"/>
                </a:solidFill>
                <a:latin typeface="Franklin Gothic Medium Cond"/>
                <a:cs typeface="Franklin Gothic Medium Cond"/>
              </a:defRPr>
            </a:lvl1pPr>
          </a:lstStyle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722866" y="6651447"/>
            <a:ext cx="301625" cy="1657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‹Nº›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3136" y="1195637"/>
            <a:ext cx="8246163" cy="5384803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0574" y="1232828"/>
            <a:ext cx="8916027" cy="5296368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24662" y="1124085"/>
            <a:ext cx="9225915" cy="5498465"/>
            <a:chOff x="724662" y="1124085"/>
            <a:chExt cx="9225915" cy="5498465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4662" y="1148085"/>
              <a:ext cx="9225390" cy="5474456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3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9106" y="1188751"/>
            <a:ext cx="9216614" cy="5340277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4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8668" y="1223165"/>
            <a:ext cx="8887139" cy="523872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0910" y="1283903"/>
            <a:ext cx="8459106" cy="5350703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6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20216" y="1124085"/>
            <a:ext cx="9247505" cy="5536565"/>
            <a:chOff x="720216" y="1124085"/>
            <a:chExt cx="9247505" cy="553656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0216" y="1165219"/>
              <a:ext cx="9247502" cy="5495423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5792" y="1300571"/>
            <a:ext cx="9077999" cy="511496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8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3907" y="1233241"/>
            <a:ext cx="8613334" cy="518229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9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9587" y="1194715"/>
            <a:ext cx="9182238" cy="5400522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8982" y="1634639"/>
            <a:ext cx="8810993" cy="3801065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11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0914" y="1223165"/>
            <a:ext cx="8601800" cy="529587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12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8142" y="1223055"/>
            <a:ext cx="7268261" cy="502928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13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8027" y="1634651"/>
            <a:ext cx="8668411" cy="3800443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1089" y="1299430"/>
            <a:ext cx="8096509" cy="5344066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15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1591" y="1299442"/>
            <a:ext cx="7715719" cy="539167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16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2500" y="1232791"/>
            <a:ext cx="8601694" cy="467664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17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20216" y="1124085"/>
            <a:ext cx="9237345" cy="5495290"/>
            <a:chOff x="720216" y="1124085"/>
            <a:chExt cx="9237345" cy="549529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0216" y="1146920"/>
              <a:ext cx="9236891" cy="5472446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18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3254" y="1287084"/>
            <a:ext cx="8991976" cy="532141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19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6769" y="1251655"/>
            <a:ext cx="8668732" cy="535374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20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1591" y="1223289"/>
            <a:ext cx="7696668" cy="5410047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2306" y="1558462"/>
            <a:ext cx="8925402" cy="420048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22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Subestaciones </a:t>
            </a:r>
            <a:r>
              <a:rPr spc="-5" dirty="0"/>
              <a:t>Eléctricas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6821119"/>
            <a:ext cx="364490" cy="18415"/>
          </a:xfrm>
          <a:custGeom>
            <a:avLst/>
            <a:gdLst/>
            <a:ahLst/>
            <a:cxnLst/>
            <a:rect l="l" t="t" r="r" b="b"/>
            <a:pathLst>
              <a:path w="364490" h="18415">
                <a:moveTo>
                  <a:pt x="0" y="18288"/>
                </a:moveTo>
                <a:lnTo>
                  <a:pt x="364235" y="18288"/>
                </a:lnTo>
                <a:lnTo>
                  <a:pt x="364235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1839" y="6821119"/>
            <a:ext cx="4929505" cy="18415"/>
          </a:xfrm>
          <a:custGeom>
            <a:avLst/>
            <a:gdLst/>
            <a:ahLst/>
            <a:cxnLst/>
            <a:rect l="l" t="t" r="r" b="b"/>
            <a:pathLst>
              <a:path w="4929505" h="18415">
                <a:moveTo>
                  <a:pt x="0" y="18288"/>
                </a:moveTo>
                <a:lnTo>
                  <a:pt x="4929251" y="18288"/>
                </a:lnTo>
                <a:lnTo>
                  <a:pt x="4929251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35893" y="1299270"/>
            <a:ext cx="7553536" cy="5334066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23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5" dirty="0"/>
              <a:t>TEMA: CONTROL,</a:t>
            </a:r>
            <a:r>
              <a:rPr dirty="0"/>
              <a:t> </a:t>
            </a:r>
            <a:r>
              <a:rPr spc="-5" dirty="0"/>
              <a:t>SUPERVISION</a:t>
            </a:r>
            <a:r>
              <a:rPr dirty="0"/>
              <a:t> Y </a:t>
            </a:r>
            <a:r>
              <a:rPr spc="-5" dirty="0"/>
              <a:t>MANTENIMIENTO</a:t>
            </a:r>
            <a:r>
              <a:rPr spc="5" dirty="0"/>
              <a:t> </a:t>
            </a:r>
            <a:r>
              <a:rPr dirty="0"/>
              <a:t>DE</a:t>
            </a:r>
            <a:r>
              <a:rPr spc="-5" dirty="0"/>
              <a:t> SUBESTACIONES</a:t>
            </a:r>
            <a:r>
              <a:rPr dirty="0"/>
              <a:t> </a:t>
            </a:r>
            <a:r>
              <a:rPr spc="-5" dirty="0"/>
              <a:t>ELECTRICAS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</TotalTime>
  <Words>391</Words>
  <Application>Microsoft Office PowerPoint</Application>
  <PresentationFormat>Personalizado</PresentationFormat>
  <Paragraphs>69</Paragraphs>
  <Slides>23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6" baseType="lpstr">
      <vt:lpstr>Franklin Gothic Medium Cond</vt:lpstr>
      <vt:lpstr>Calibri</vt:lpstr>
      <vt:lpstr>Office Theme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  <vt:lpstr>Operación y Mantenimiento de Subestaciones Eléctricas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Curso de Operación y Mantenimiento de  Subestaciones Eléctricas</dc:title>
  <dc:creator>HP</dc:creator>
  <cp:lastModifiedBy>Cuenta Microsoft</cp:lastModifiedBy>
  <cp:revision>3</cp:revision>
  <dcterms:created xsi:type="dcterms:W3CDTF">2021-08-11T20:33:50Z</dcterms:created>
  <dcterms:modified xsi:type="dcterms:W3CDTF">2021-08-30T19:28:01Z</dcterms:modified>
</cp:coreProperties>
</file>